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12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80F83-D896-4B99-B5CF-83EF4F94B797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2F7FD-CF24-4680-AA8D-11BEB7D7C0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6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2F7FD-CF24-4680-AA8D-11BEB7D7C04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55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9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487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42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455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03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3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6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174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9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44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9FF01-CEDB-4FBF-B9FB-C3EE6159215D}" type="datetimeFigureOut">
              <a:rPr lang="en-US" smtClean="0"/>
              <a:t>9/5/2015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3DAC3-799C-45F5-965E-D98390472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18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35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Viktor R.</dc:creator>
  <cp:lastModifiedBy>Viktor R.</cp:lastModifiedBy>
  <cp:revision>1</cp:revision>
  <dcterms:created xsi:type="dcterms:W3CDTF">2015-09-05T09:27:21Z</dcterms:created>
  <dcterms:modified xsi:type="dcterms:W3CDTF">2015-09-05T09:27:49Z</dcterms:modified>
</cp:coreProperties>
</file>